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414AF-6FC0-472A-AC0A-3FFFAA82CC45}" type="datetimeFigureOut">
              <a:rPr lang="en-US" smtClean="0"/>
              <a:pPr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572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200" dirty="0" smtClean="0">
                <a:latin typeface="Kristen ITC" pitchFamily="66" charset="0"/>
              </a:rPr>
              <a:t>Aujourd’hui, c’est </a:t>
            </a:r>
            <a:r>
              <a:rPr lang="fr-FR" sz="3200" dirty="0" smtClean="0">
                <a:latin typeface="Kristen ITC" pitchFamily="66" charset="0"/>
              </a:rPr>
              <a:t>vendredi, </a:t>
            </a:r>
            <a:r>
              <a:rPr lang="fr-FR" sz="3200" dirty="0" smtClean="0">
                <a:latin typeface="Kristen ITC" pitchFamily="66" charset="0"/>
              </a:rPr>
              <a:t>le </a:t>
            </a:r>
            <a:r>
              <a:rPr lang="fr-FR" sz="3200" dirty="0" smtClean="0">
                <a:latin typeface="Kristen ITC" pitchFamily="66" charset="0"/>
              </a:rPr>
              <a:t>15 </a:t>
            </a:r>
            <a:r>
              <a:rPr lang="fr-FR" sz="3200" dirty="0" smtClean="0">
                <a:latin typeface="Kristen ITC" pitchFamily="66" charset="0"/>
              </a:rPr>
              <a:t>avril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990600"/>
            <a:ext cx="8610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/>
              <a:t>Objectifs</a:t>
            </a:r>
            <a:r>
              <a:rPr lang="en-US" sz="2800" i="1" dirty="0" smtClean="0"/>
              <a:t>: ask for and give prices of items; identify different meals of the day; tell a server how you would like your steak </a:t>
            </a:r>
            <a:r>
              <a:rPr lang="en-US" sz="2800" i="1" dirty="0" smtClean="0"/>
              <a:t>cooked; tell someone where to go</a:t>
            </a:r>
            <a:endParaRPr lang="en-US" sz="28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304800" y="2971800"/>
            <a:ext cx="8534400" cy="2000548"/>
          </a:xfrm>
          <a:prstGeom prst="rect">
            <a:avLst/>
          </a:prstGeom>
          <a:solidFill>
            <a:srgbClr val="FFCCFF"/>
          </a:solidFill>
          <a:ln w="1270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fr-FR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fr-F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fr-FR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fr-FR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fr-F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  <a:r>
              <a:rPr lang="fr-FR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: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Page 161, activité 11; ne copiez pas les phrases –</a:t>
            </a:r>
            <a:r>
              <a:rPr lang="fr-FR" sz="2800" b="1" dirty="0" err="1" smtClean="0">
                <a:latin typeface="Kristen ITC" pitchFamily="66" charset="0"/>
              </a:rPr>
              <a:t>however</a:t>
            </a:r>
            <a:r>
              <a:rPr lang="fr-FR" sz="2800" b="1" dirty="0" smtClean="0">
                <a:latin typeface="Kristen ITC" pitchFamily="66" charset="0"/>
              </a:rPr>
              <a:t>, if the sentence </a:t>
            </a:r>
            <a:r>
              <a:rPr lang="fr-FR" sz="2800" b="1" dirty="0" err="1" smtClean="0">
                <a:latin typeface="Kristen ITC" pitchFamily="66" charset="0"/>
              </a:rPr>
              <a:t>is</a:t>
            </a:r>
            <a:r>
              <a:rPr lang="fr-FR" sz="2800" b="1" dirty="0" smtClean="0">
                <a:latin typeface="Kristen ITC" pitchFamily="66" charset="0"/>
              </a:rPr>
              <a:t> false, rewrite </a:t>
            </a:r>
            <a:r>
              <a:rPr lang="fr-FR" sz="2800" b="1" dirty="0" err="1" smtClean="0">
                <a:latin typeface="Kristen ITC" pitchFamily="66" charset="0"/>
              </a:rPr>
              <a:t>it</a:t>
            </a:r>
            <a:r>
              <a:rPr lang="fr-FR" sz="2800" b="1" dirty="0" smtClean="0">
                <a:latin typeface="Kristen ITC" pitchFamily="66" charset="0"/>
              </a:rPr>
              <a:t> to </a:t>
            </a:r>
            <a:r>
              <a:rPr lang="fr-FR" sz="2800" b="1" dirty="0" err="1" smtClean="0">
                <a:latin typeface="Kristen ITC" pitchFamily="66" charset="0"/>
              </a:rPr>
              <a:t>make</a:t>
            </a:r>
            <a:r>
              <a:rPr lang="fr-FR" sz="2800" b="1" dirty="0" smtClean="0">
                <a:latin typeface="Kristen ITC" pitchFamily="66" charset="0"/>
              </a:rPr>
              <a:t> </a:t>
            </a:r>
            <a:r>
              <a:rPr lang="fr-FR" sz="2800" b="1" dirty="0" err="1" smtClean="0">
                <a:latin typeface="Kristen ITC" pitchFamily="66" charset="0"/>
              </a:rPr>
              <a:t>it</a:t>
            </a:r>
            <a:r>
              <a:rPr lang="fr-FR" sz="2800" b="1" dirty="0" smtClean="0">
                <a:latin typeface="Kristen ITC" pitchFamily="66" charset="0"/>
              </a:rPr>
              <a:t> </a:t>
            </a:r>
            <a:r>
              <a:rPr lang="fr-FR" sz="2800" b="1" dirty="0" err="1" smtClean="0">
                <a:latin typeface="Kristen ITC" pitchFamily="66" charset="0"/>
              </a:rPr>
              <a:t>true</a:t>
            </a:r>
            <a:endParaRPr lang="fr-FR" sz="2800" b="1" dirty="0" smtClean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57200" y="1524000"/>
            <a:ext cx="8458200" cy="2862322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000" dirty="0" smtClean="0">
                <a:latin typeface="Kristen ITC" pitchFamily="66" charset="0"/>
              </a:rPr>
              <a:t>Info Gap:  Avec un partenaire </a:t>
            </a:r>
            <a:r>
              <a:rPr lang="fr-FR" sz="6000" dirty="0" smtClean="0">
                <a:latin typeface="Kristen ITC" pitchFamily="66" charset="0"/>
              </a:rPr>
              <a:t>– page H15, activité 14</a:t>
            </a:r>
            <a:endParaRPr lang="fr-FR" sz="6000" dirty="0" smtClean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82</Words>
  <Application>Microsoft Office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9</cp:revision>
  <dcterms:created xsi:type="dcterms:W3CDTF">2011-04-12T10:47:17Z</dcterms:created>
  <dcterms:modified xsi:type="dcterms:W3CDTF">2011-04-15T11:23:56Z</dcterms:modified>
</cp:coreProperties>
</file>